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2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11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0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9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59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07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3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0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7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FBF46-9281-42F1-92F9-C2C18A6560CF}" type="datetimeFigureOut">
              <a:rPr lang="en-US" smtClean="0"/>
              <a:t>09/13/2019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18BBA-A3FE-4E93-8934-1F874C5FC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4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74574" y="2299663"/>
            <a:ext cx="4996069" cy="55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88872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dirty="0" smtClean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                                                        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500" b="0" i="0" u="none" strike="noStrike" cap="none" normalizeH="0" baseline="0" dirty="0" smtClean="0">
              <a:ln>
                <a:noFill/>
              </a:ln>
              <a:solidFill>
                <a:srgbClr val="172B4D"/>
              </a:solidFill>
              <a:effectLst/>
              <a:latin typeface="-apple-system"/>
            </a:endParaRPr>
          </a:p>
        </p:txBody>
      </p:sp>
      <p:pic>
        <p:nvPicPr>
          <p:cNvPr id="1026" name="Picture 2" descr="https://confluence.ameren.com/download/attachments/12263336/image2019-9-13_13-10-45.png?version=1&amp;modificationDate=1568398245693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"/>
            <a:ext cx="12026900" cy="659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18000" y="35867"/>
            <a:ext cx="384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ESO Test Environments</a:t>
            </a:r>
            <a:endParaRPr lang="en-US" sz="24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-6350" y="5420844"/>
            <a:ext cx="3803650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bg1">
                    <a:lumMod val="95000"/>
                  </a:schemeClr>
                </a:solidFill>
              </a:rPr>
              <a:t>STAG Testing: 10/8/19 to 10/16/19</a:t>
            </a:r>
            <a:endParaRPr lang="en-US" sz="2000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350" y="3644339"/>
            <a:ext cx="3708400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bg1">
                    <a:lumMod val="95000"/>
                  </a:schemeClr>
                </a:solidFill>
              </a:rPr>
              <a:t>UAT Testing: 10/1/19 to 10/7/19</a:t>
            </a:r>
            <a:endParaRPr lang="en-US" sz="2000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849" y="1963472"/>
            <a:ext cx="3597551" cy="101566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chemeClr val="bg1">
                    <a:lumMod val="95000"/>
                  </a:schemeClr>
                </a:solidFill>
              </a:rPr>
              <a:t>Pre UAT testing </a:t>
            </a:r>
          </a:p>
          <a:p>
            <a:pPr algn="ctr"/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(End to End System Integration Testing)</a:t>
            </a:r>
          </a:p>
          <a:p>
            <a:pPr algn="ctr"/>
            <a:r>
              <a:rPr lang="en-US" sz="2000" u="sng" dirty="0" smtClean="0">
                <a:solidFill>
                  <a:schemeClr val="bg1">
                    <a:lumMod val="95000"/>
                  </a:schemeClr>
                </a:solidFill>
              </a:rPr>
              <a:t>9/17/19 to 9/30/19</a:t>
            </a:r>
            <a:endParaRPr lang="en-US" sz="2000" u="sng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35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5615</TotalTime>
  <Words>29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-apple-system</vt:lpstr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4</cp:revision>
  <cp:lastPrinted>2019-09-13T18:23:28Z</cp:lastPrinted>
  <dcterms:created xsi:type="dcterms:W3CDTF">2019-09-13T18:19:33Z</dcterms:created>
  <dcterms:modified xsi:type="dcterms:W3CDTF">2019-09-17T15:55:04Z</dcterms:modified>
</cp:coreProperties>
</file>